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A0D73B8-2922-4156-8E58-C2A1629BB32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6B89C6A-52BF-45F6-BDBA-801DDD351B1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438" y="0"/>
            <a:ext cx="306705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E9D966AC-3724-4C36-B349-73E638A200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3175"/>
            <a:ext cx="306705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3AFB4260-F49A-40A7-AB27-139791B9F40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438" y="8893175"/>
            <a:ext cx="306705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F7C7574-9DC6-4C2B-8E78-C8E50E9E24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7D54139-5D49-45DB-A308-C42CB3C024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07445F-2208-4AD5-B0CA-36177B2B68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D62364-ABE0-4634-B68F-D1D02D5C85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9BD3B-E115-44E2-A6CF-4C0A7A4C1C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550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828FFB-F78C-482E-B689-AE52A50A38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9D232D-1561-4CD6-A093-7422DDA031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C1F4E2-CA84-47CC-BB67-07FD8834DA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9A155-331B-4CE4-99E9-4B4A2ACE1B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468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22E0DA-D042-4301-9A3B-938AEFE172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4FE6F1E-E588-497A-B06F-FDC4063367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5CC844E-8CD4-44DA-B65B-B1A1D14135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6CE0A-07C9-46CE-8CDE-2A502997B3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535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538D7E4-A568-41A0-A99D-676AE009FB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C2C688-D31B-43A4-AE5F-404518DE98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BD8C2E-752F-4610-941B-0D2A005BDB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1DAD9-D253-4E26-9C8C-FD67EF8C5E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4345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1280325-F67A-4AF6-9832-38D6B0A5F5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A5B76F-2EC9-4711-AC9B-1E4914B387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590988-E871-4970-A8BB-FFDA66D70F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FEC62-55CB-45FB-8D8E-6EF3E64E9A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538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FA38FD-6692-49EC-97FD-F24F2D4672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8D9BB5-9830-496F-BD22-E245459DC9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55771D-B3B3-41FB-A7A8-B6C2C019A2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9C919-4CF1-4057-AC43-757D0F9401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9467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6352037-65B5-4046-8DBD-E3B3733C76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65D2EB0-E9DA-4A56-805D-21A2626D7B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B9F47AE-291F-442B-8515-29778EAAB3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29CF8-8793-4E7F-96EB-6C34BA0ADC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9572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A446E09-A847-424C-A3AD-D11BBCD1C5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9EA3791-82C1-41B6-B7B7-84ADC13B00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07EFD1D-7DF9-4D41-8C53-88672077E5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4CBE2-FCF9-4663-88B1-FB3D0FC4E4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24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B5DB02-384F-490B-8708-ADA8E40FF2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0114F19-41BB-425A-BAE4-7A6CD8C891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9E91ECD-2A43-4313-A656-DC303764DD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269ED-D83A-4868-BD9E-D226053475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8391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0001CB-330B-498E-BACF-DCFC1AE2A2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446FF2-E3A7-4C5A-9602-0A4F2782B0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76BFCA-CF98-4F12-BD68-3308B0FCEB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222B5-017C-41A5-8383-4E000D879C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89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CF6775-0C2A-495C-9783-99431F120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1FE4E7-53D2-4D44-A7C9-C7A102BA00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366A04-DF6E-42DC-9E26-1E46570523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9E26D-756C-4B60-A6AA-EA6E63F59F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039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5A896BE-C7CC-4065-BA1C-16CECF905D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AEB2E47-0D0C-48E7-BE17-8FAB9D55CF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EBD1459-D318-4358-AE36-CC3081BE0D8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C5D4458-7B0B-4D13-A762-D8D10B5C1C8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1A15702-F356-4310-852D-35FFDFA310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1E41B7A-D585-45A4-8104-79A00ECD07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832FC92-03A9-4F49-B536-A46BFBAA316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/>
              <a:t>BOGGLE</a:t>
            </a:r>
            <a:r>
              <a:rPr lang="en-US" altLang="en-US" baseline="30000"/>
              <a:t>TM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3AF21B2-C33F-4C23-994B-8F9D76E5826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1600200"/>
            <a:ext cx="82296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Boggle is a word game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played on a 4 x 4 grid (16 letters).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1430E2E-AFD3-4FDF-93A9-AF86CC6B3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352800"/>
            <a:ext cx="7315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/>
              <a:t>Letters may be adjacent or diagonal.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B5FD70D6-FA8A-4DF3-B234-7C0A81C4F7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038600"/>
            <a:ext cx="7924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/>
              <a:t>A letter may only be used 1 time in a word.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DC49D29C-17D2-42DB-A842-83737B896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953000"/>
            <a:ext cx="7315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/>
              <a:t>A word is 3 or more letters.</a:t>
            </a:r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24024794-6069-46CC-8B0A-3A235B2CB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562600"/>
            <a:ext cx="76962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/>
              <a:t>You may not use:</a:t>
            </a:r>
          </a:p>
          <a:p>
            <a:pPr algn="ctr" eaLnBrk="1" hangingPunct="1">
              <a:buFontTx/>
              <a:buNone/>
            </a:pPr>
            <a:r>
              <a:rPr lang="en-US" altLang="en-US"/>
              <a:t>Names, Abbreviations or Foreign Words.</a:t>
            </a:r>
          </a:p>
        </p:txBody>
      </p:sp>
      <p:sp>
        <p:nvSpPr>
          <p:cNvPr id="3080" name="Text Box 8">
            <a:extLst>
              <a:ext uri="{FF2B5EF4-FFF2-40B4-BE49-F238E27FC236}">
                <a16:creationId xmlns:a16="http://schemas.microsoft.com/office/drawing/2014/main" id="{7973A51B-7E96-4800-A24B-763E60FB7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667000"/>
            <a:ext cx="8153400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You connect letters (in order) to form words.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D24BF24-AFB0-4203-9C16-13D869BDE0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/>
          <a:lstStyle/>
          <a:p>
            <a:pPr eaLnBrk="1" hangingPunct="1"/>
            <a:r>
              <a:rPr lang="en-US" altLang="en-US" sz="4000"/>
              <a:t>Boggle </a:t>
            </a:r>
            <a:br>
              <a:rPr lang="en-US" altLang="en-US" sz="4000"/>
            </a:br>
            <a:r>
              <a:rPr lang="en-US" altLang="en-US" sz="4000"/>
              <a:t>Sample Game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9F32799-CECC-4B45-ABD1-F776C59AAE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3505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 b="1">
                <a:latin typeface="Courier New" panose="02070309020205020404" pitchFamily="49" charset="0"/>
              </a:rPr>
              <a:t>A L I A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 b="1">
                <a:latin typeface="Courier New" panose="02070309020205020404" pitchFamily="49" charset="0"/>
              </a:rPr>
              <a:t>I A W R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 b="1">
                <a:latin typeface="Courier New" panose="02070309020205020404" pitchFamily="49" charset="0"/>
              </a:rPr>
              <a:t>I N K W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 b="1">
                <a:latin typeface="Courier New" panose="02070309020205020404" pitchFamily="49" charset="0"/>
              </a:rPr>
              <a:t>H I E C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LINK	LAW		INK	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RAIL	NEW		NAIL 	NECK	</a:t>
            </a: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D0AA19EA-FFFD-4924-B0FD-DA856E93F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410200"/>
            <a:ext cx="2667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/>
              <a:t>OTHERS?</a:t>
            </a:r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3A238ED7-CAA2-4D00-8532-03B60F7E5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325" y="6132513"/>
            <a:ext cx="344646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Liar    War      Raw      Hike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83BFD96-58A4-42A9-9FC0-D436C7D5E8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Words I Found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332573E-4964-4924-ACDD-93B3E08B5C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BOGGLE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1038AE9-6D42-4098-AF36-A3C9568B18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1355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7200">
                <a:latin typeface="Courier New" panose="02070309020205020404" pitchFamily="49" charset="0"/>
              </a:rPr>
              <a:t>L T N R</a:t>
            </a:r>
          </a:p>
          <a:p>
            <a:pPr algn="ctr" eaLnBrk="1" hangingPunct="1">
              <a:buFontTx/>
              <a:buNone/>
            </a:pPr>
            <a:r>
              <a:rPr lang="en-US" altLang="en-US" sz="7200">
                <a:latin typeface="Courier New" panose="02070309020205020404" pitchFamily="49" charset="0"/>
              </a:rPr>
              <a:t>B S I C</a:t>
            </a:r>
          </a:p>
          <a:p>
            <a:pPr algn="ctr" eaLnBrk="1" hangingPunct="1">
              <a:buFontTx/>
              <a:buNone/>
            </a:pPr>
            <a:r>
              <a:rPr lang="en-US" altLang="en-US" sz="7200">
                <a:latin typeface="Courier New" panose="02070309020205020404" pitchFamily="49" charset="0"/>
              </a:rPr>
              <a:t>A E T H</a:t>
            </a:r>
          </a:p>
          <a:p>
            <a:pPr algn="ctr" eaLnBrk="1" hangingPunct="1">
              <a:buFontTx/>
              <a:buNone/>
            </a:pPr>
            <a:r>
              <a:rPr lang="en-US" altLang="en-US" sz="7200">
                <a:latin typeface="Courier New" panose="02070309020205020404" pitchFamily="49" charset="0"/>
              </a:rPr>
              <a:t>T E S H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B27EBEEF-A606-4892-A51F-99B6EDB08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7229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/>
              <a:t>There are over 75  Words!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B93701C-7CA4-48B7-94E9-ECEE712C86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BOGGLE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C8F0014-45A1-4F4C-BDBA-617F40912F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1355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7200">
                <a:latin typeface="Courier New" panose="02070309020205020404" pitchFamily="49" charset="0"/>
              </a:rPr>
              <a:t>L T N R</a:t>
            </a:r>
          </a:p>
          <a:p>
            <a:pPr algn="ctr" eaLnBrk="1" hangingPunct="1">
              <a:buFontTx/>
              <a:buNone/>
            </a:pPr>
            <a:r>
              <a:rPr lang="en-US" altLang="en-US" sz="7200">
                <a:latin typeface="Courier New" panose="02070309020205020404" pitchFamily="49" charset="0"/>
              </a:rPr>
              <a:t>B S I C</a:t>
            </a:r>
          </a:p>
          <a:p>
            <a:pPr algn="ctr" eaLnBrk="1" hangingPunct="1">
              <a:buFontTx/>
              <a:buNone/>
            </a:pPr>
            <a:r>
              <a:rPr lang="en-US" altLang="en-US" sz="7200">
                <a:latin typeface="Courier New" panose="02070309020205020404" pitchFamily="49" charset="0"/>
              </a:rPr>
              <a:t>A E T H</a:t>
            </a:r>
          </a:p>
          <a:p>
            <a:pPr algn="ctr" eaLnBrk="1" hangingPunct="1">
              <a:buFontTx/>
              <a:buNone/>
            </a:pPr>
            <a:r>
              <a:rPr lang="en-US" altLang="en-US" sz="7200">
                <a:latin typeface="Courier New" panose="02070309020205020404" pitchFamily="49" charset="0"/>
              </a:rPr>
              <a:t>T E S H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A633D634-9A5C-4F8B-8174-1547EF5DD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7229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/>
              <a:t>There are over 75  Words!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0256158-9BCB-41CC-AEFC-32B60DDDC7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BOGGLE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24810A9-1FAE-4BCE-A11F-51A12AB14A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1355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7200">
                <a:latin typeface="Courier New" panose="02070309020205020404" pitchFamily="49" charset="0"/>
              </a:rPr>
              <a:t>L T N R</a:t>
            </a:r>
          </a:p>
          <a:p>
            <a:pPr algn="ctr" eaLnBrk="1" hangingPunct="1">
              <a:buFontTx/>
              <a:buNone/>
            </a:pPr>
            <a:r>
              <a:rPr lang="en-US" altLang="en-US" sz="7200">
                <a:latin typeface="Courier New" panose="02070309020205020404" pitchFamily="49" charset="0"/>
              </a:rPr>
              <a:t>B S I C</a:t>
            </a:r>
          </a:p>
          <a:p>
            <a:pPr algn="ctr" eaLnBrk="1" hangingPunct="1">
              <a:buFontTx/>
              <a:buNone/>
            </a:pPr>
            <a:r>
              <a:rPr lang="en-US" altLang="en-US" sz="7200">
                <a:latin typeface="Courier New" panose="02070309020205020404" pitchFamily="49" charset="0"/>
              </a:rPr>
              <a:t>A E T H</a:t>
            </a:r>
          </a:p>
          <a:p>
            <a:pPr algn="ctr" eaLnBrk="1" hangingPunct="1">
              <a:buFontTx/>
              <a:buNone/>
            </a:pPr>
            <a:r>
              <a:rPr lang="en-US" altLang="en-US" sz="7200">
                <a:latin typeface="Courier New" panose="02070309020205020404" pitchFamily="49" charset="0"/>
              </a:rPr>
              <a:t>T E S H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C9FE84B1-6993-42A8-95C1-0D07BC025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7229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/>
              <a:t>There are over 75  Words!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5B8F253-C2CC-4B87-9B86-5247A340FB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BOGGLE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42B6053-CFF1-44AC-AFA5-D283F931EA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1355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7200">
                <a:latin typeface="Courier New" panose="02070309020205020404" pitchFamily="49" charset="0"/>
              </a:rPr>
              <a:t>L T N R</a:t>
            </a:r>
          </a:p>
          <a:p>
            <a:pPr algn="ctr" eaLnBrk="1" hangingPunct="1">
              <a:buFontTx/>
              <a:buNone/>
            </a:pPr>
            <a:r>
              <a:rPr lang="en-US" altLang="en-US" sz="7200">
                <a:latin typeface="Courier New" panose="02070309020205020404" pitchFamily="49" charset="0"/>
              </a:rPr>
              <a:t>B S I C</a:t>
            </a:r>
          </a:p>
          <a:p>
            <a:pPr algn="ctr" eaLnBrk="1" hangingPunct="1">
              <a:buFontTx/>
              <a:buNone/>
            </a:pPr>
            <a:r>
              <a:rPr lang="en-US" altLang="en-US" sz="7200">
                <a:latin typeface="Courier New" panose="02070309020205020404" pitchFamily="49" charset="0"/>
              </a:rPr>
              <a:t>A E T H</a:t>
            </a:r>
          </a:p>
          <a:p>
            <a:pPr algn="ctr" eaLnBrk="1" hangingPunct="1">
              <a:buFontTx/>
              <a:buNone/>
            </a:pPr>
            <a:r>
              <a:rPr lang="en-US" altLang="en-US" sz="7200">
                <a:latin typeface="Courier New" panose="02070309020205020404" pitchFamily="49" charset="0"/>
              </a:rPr>
              <a:t>T E S H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E4AB0221-16AB-44B6-B4D8-FCBB23259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7229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/>
              <a:t>There are over 75  Words!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186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Courier New</vt:lpstr>
      <vt:lpstr>Default Design</vt:lpstr>
      <vt:lpstr>BOGGLETM</vt:lpstr>
      <vt:lpstr>Boggle  Sample Game </vt:lpstr>
      <vt:lpstr>Words I Found</vt:lpstr>
      <vt:lpstr>BOGGLE </vt:lpstr>
      <vt:lpstr>BOGGLE </vt:lpstr>
      <vt:lpstr>BOGGLE </vt:lpstr>
      <vt:lpstr>BOGGLE </vt:lpstr>
    </vt:vector>
  </TitlesOfParts>
  <Company>Charlotte-Mecklenburg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BOOGLE</dc:title>
  <dc:creator>Nolan.tomboulian</dc:creator>
  <cp:lastModifiedBy>HP</cp:lastModifiedBy>
  <cp:revision>23</cp:revision>
  <cp:lastPrinted>2014-09-11T18:12:18Z</cp:lastPrinted>
  <dcterms:created xsi:type="dcterms:W3CDTF">2006-02-21T16:09:20Z</dcterms:created>
  <dcterms:modified xsi:type="dcterms:W3CDTF">2018-04-02T13:42:47Z</dcterms:modified>
</cp:coreProperties>
</file>