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7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2" r:id="rId18"/>
    <p:sldId id="263" r:id="rId19"/>
    <p:sldId id="259" r:id="rId20"/>
    <p:sldId id="260" r:id="rId21"/>
    <p:sldId id="265" r:id="rId22"/>
    <p:sldId id="266" r:id="rId23"/>
    <p:sldId id="268" r:id="rId24"/>
    <p:sldId id="269" r:id="rId25"/>
    <p:sldId id="280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84701" autoAdjust="0"/>
  </p:normalViewPr>
  <p:slideViewPr>
    <p:cSldViewPr snapToGrid="0">
      <p:cViewPr varScale="1">
        <p:scale>
          <a:sx n="43" d="100"/>
          <a:sy n="43" d="100"/>
        </p:scale>
        <p:origin x="13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8D4A8-953C-48C3-AC56-F018E0328AFF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94056-85E5-4E5D-AC66-19A02876F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19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5F403-39B7-4154-B5DD-338EA8D75D7E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95493-8DCF-47B3-9C6B-4B920492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28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2A085-8C2E-4881-B4DD-11DBD7A64E3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B3DBB-D669-4762-9A39-F0B8CB62C5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14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22554-BE1D-47B9-B927-8F853A9FFDBC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80CC4-CB42-4F28-9026-3467E7808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6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F4D1A-F19A-47AA-ACBA-18FC4BF8A7F2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8CCC6-FE2F-4CF0-8076-0D6B8C01F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6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85DF1-90DC-47E2-9467-808BBDE19DC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FCA5B-E760-4654-9323-02118462FF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64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B290-E834-4B0A-BE14-5A872EE5FD7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1E94D-FF48-4615-86C3-C5C70FC2E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18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2367-EE39-4570-A6EC-F46A8DFF440D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A70E7-C8D2-406D-B534-EE098B6DA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71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5EF1-6315-49EC-B175-4C9AE7EB7D68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25B19-DB9B-4B2A-AB2A-807CCBEB0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62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FC71-CD96-4310-8EB2-E8DD4EEE51D3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72ADD-2052-4960-8D47-0A4C1FC44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90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6B65-A011-4814-A893-9E2300CD7747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86CE7-4759-46F0-8C3D-93C4F9C6D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37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E784E8-D8A1-4592-9739-78016E19AE08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848AC2B-5AE3-4D7F-9545-DCB8E1A887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apefromamerica.com/2010/06/working-overseas-in-china-guangya-international-school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93663"/>
            <a:ext cx="9421812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1600"/>
            <a:ext cx="42735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4"/>
          <a:stretch>
            <a:fillRect/>
          </a:stretch>
        </p:blipFill>
        <p:spPr bwMode="auto">
          <a:xfrm>
            <a:off x="4537075" y="201613"/>
            <a:ext cx="494823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3452813"/>
            <a:ext cx="24622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559175"/>
            <a:ext cx="41084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3241675"/>
            <a:ext cx="45577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201613"/>
            <a:ext cx="23669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9" b="6456"/>
          <a:stretch>
            <a:fillRect/>
          </a:stretch>
        </p:blipFill>
        <p:spPr bwMode="auto">
          <a:xfrm>
            <a:off x="268288" y="431800"/>
            <a:ext cx="369411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1"/>
          <a:stretch>
            <a:fillRect/>
          </a:stretch>
        </p:blipFill>
        <p:spPr bwMode="auto">
          <a:xfrm>
            <a:off x="3962400" y="395288"/>
            <a:ext cx="33924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95288"/>
            <a:ext cx="4649787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967163"/>
            <a:ext cx="399415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 r="3383" b="14626"/>
          <a:stretch>
            <a:fillRect/>
          </a:stretch>
        </p:blipFill>
        <p:spPr bwMode="auto">
          <a:xfrm>
            <a:off x="3962400" y="3967163"/>
            <a:ext cx="551973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946525"/>
            <a:ext cx="388461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r="4131" b="22588"/>
          <a:stretch>
            <a:fillRect/>
          </a:stretch>
        </p:blipFill>
        <p:spPr bwMode="auto">
          <a:xfrm>
            <a:off x="230188" y="44450"/>
            <a:ext cx="9677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r="11145"/>
          <a:stretch>
            <a:fillRect/>
          </a:stretch>
        </p:blipFill>
        <p:spPr bwMode="auto">
          <a:xfrm>
            <a:off x="4560888" y="3705225"/>
            <a:ext cx="47402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4" r="4008" b="32338"/>
          <a:stretch>
            <a:fillRect/>
          </a:stretch>
        </p:blipFill>
        <p:spPr bwMode="auto">
          <a:xfrm>
            <a:off x="230188" y="3705225"/>
            <a:ext cx="43307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9" r="14886"/>
          <a:stretch>
            <a:fillRect/>
          </a:stretch>
        </p:blipFill>
        <p:spPr bwMode="auto">
          <a:xfrm>
            <a:off x="9301163" y="44450"/>
            <a:ext cx="2100262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68300"/>
            <a:ext cx="338455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35163"/>
            <a:ext cx="58324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04775"/>
            <a:ext cx="4287838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b="8357"/>
          <a:stretch>
            <a:fillRect/>
          </a:stretch>
        </p:blipFill>
        <p:spPr bwMode="auto">
          <a:xfrm>
            <a:off x="4408488" y="2006600"/>
            <a:ext cx="7723187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8168" r="14561" b="44093"/>
          <a:stretch>
            <a:fillRect/>
          </a:stretch>
        </p:blipFill>
        <p:spPr bwMode="auto">
          <a:xfrm>
            <a:off x="4319588" y="104775"/>
            <a:ext cx="781208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0" y="3546089"/>
            <a:ext cx="4415338" cy="33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6050"/>
            <a:ext cx="574992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146050"/>
            <a:ext cx="31845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190875"/>
            <a:ext cx="25733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 b="21042"/>
          <a:stretch>
            <a:fillRect/>
          </a:stretch>
        </p:blipFill>
        <p:spPr bwMode="auto">
          <a:xfrm>
            <a:off x="227013" y="3814763"/>
            <a:ext cx="4591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3190875"/>
            <a:ext cx="4576762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5" r="27092" b="40298"/>
          <a:stretch>
            <a:fillRect/>
          </a:stretch>
        </p:blipFill>
        <p:spPr bwMode="auto">
          <a:xfrm>
            <a:off x="6196013" y="146050"/>
            <a:ext cx="16954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59499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4" r="3265"/>
          <a:stretch>
            <a:fillRect/>
          </a:stretch>
        </p:blipFill>
        <p:spPr bwMode="auto">
          <a:xfrm>
            <a:off x="149225" y="3697288"/>
            <a:ext cx="43783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-144463"/>
            <a:ext cx="3062288" cy="408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0"/>
          <a:stretch>
            <a:fillRect/>
          </a:stretch>
        </p:blipFill>
        <p:spPr bwMode="auto">
          <a:xfrm>
            <a:off x="8215313" y="0"/>
            <a:ext cx="39766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697288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3697288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23900" y="36513"/>
            <a:ext cx="10515600" cy="1325562"/>
          </a:xfrm>
        </p:spPr>
        <p:txBody>
          <a:bodyPr/>
          <a:lstStyle/>
          <a:p>
            <a:r>
              <a:rPr lang="en-US" altLang="en-US" smtClean="0"/>
              <a:t>Everyone is Unique and Different!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52475" y="1184275"/>
            <a:ext cx="11107738" cy="998538"/>
          </a:xfrm>
        </p:spPr>
        <p:txBody>
          <a:bodyPr/>
          <a:lstStyle/>
          <a:p>
            <a:r>
              <a:rPr lang="en-US" altLang="en-US" smtClean="0"/>
              <a:t>If you “KNEW” everything, there would be no need to be at the program!</a:t>
            </a:r>
          </a:p>
        </p:txBody>
      </p:sp>
      <p:sp>
        <p:nvSpPr>
          <p:cNvPr id="18436" name="Content Placeholder 2"/>
          <p:cNvSpPr txBox="1">
            <a:spLocks/>
          </p:cNvSpPr>
          <p:nvPr/>
        </p:nvSpPr>
        <p:spPr bwMode="auto">
          <a:xfrm>
            <a:off x="752475" y="1862138"/>
            <a:ext cx="101885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much do you really know about the universe around you?</a:t>
            </a:r>
          </a:p>
        </p:txBody>
      </p:sp>
      <p:sp>
        <p:nvSpPr>
          <p:cNvPr id="18437" name="Content Placeholder 2"/>
          <p:cNvSpPr txBox="1">
            <a:spLocks/>
          </p:cNvSpPr>
          <p:nvPr/>
        </p:nvSpPr>
        <p:spPr bwMode="auto">
          <a:xfrm>
            <a:off x="752475" y="2493963"/>
            <a:ext cx="101885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You know what you know.  </a:t>
            </a:r>
          </a:p>
          <a:p>
            <a:pPr lvl="1"/>
            <a:r>
              <a:rPr lang="en-US" altLang="en-US" sz="2800"/>
              <a:t>You know what you don’t know. </a:t>
            </a:r>
          </a:p>
          <a:p>
            <a:pPr lvl="2"/>
            <a:r>
              <a:rPr lang="en-US" altLang="en-US" sz="2800"/>
              <a:t>But, you don’t know what you don’t know?</a:t>
            </a:r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5053013"/>
            <a:ext cx="22066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4953000"/>
            <a:ext cx="3429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4818063"/>
            <a:ext cx="241776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4275138" y="4205288"/>
            <a:ext cx="323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u="sng"/>
              <a:t>What do you see?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F.R.O.G.S.  (“Change Lesson”)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33375" y="3754438"/>
            <a:ext cx="2505075" cy="2868612"/>
          </a:xfrm>
        </p:spPr>
        <p:txBody>
          <a:bodyPr/>
          <a:lstStyle/>
          <a:p>
            <a:r>
              <a:rPr lang="en-US" altLang="en-US" smtClean="0"/>
              <a:t>Friends</a:t>
            </a:r>
          </a:p>
          <a:p>
            <a:r>
              <a:rPr lang="en-US" altLang="en-US" smtClean="0"/>
              <a:t>Reach</a:t>
            </a:r>
          </a:p>
          <a:p>
            <a:r>
              <a:rPr lang="en-US" altLang="en-US" smtClean="0"/>
              <a:t>Out</a:t>
            </a:r>
          </a:p>
          <a:p>
            <a:r>
              <a:rPr lang="en-US" altLang="en-US" smtClean="0"/>
              <a:t>Giving</a:t>
            </a:r>
          </a:p>
          <a:p>
            <a:r>
              <a:rPr lang="en-US" altLang="en-US" smtClean="0"/>
              <a:t>Support</a:t>
            </a:r>
          </a:p>
          <a:p>
            <a:endParaRPr lang="en-US" altLang="en-US" smtClean="0"/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992313" y="1460500"/>
            <a:ext cx="937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Because of our experiences today, we will be a different person tomorrow.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585913" y="1954213"/>
            <a:ext cx="8786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Of all the people in the world, we are at this place at this time. WHY?</a:t>
            </a:r>
          </a:p>
        </p:txBody>
      </p:sp>
      <p:pic>
        <p:nvPicPr>
          <p:cNvPr id="1946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5428" r="7513" b="7687"/>
          <a:stretch>
            <a:fillRect/>
          </a:stretch>
        </p:blipFill>
        <p:spPr bwMode="auto">
          <a:xfrm>
            <a:off x="2049463" y="3303588"/>
            <a:ext cx="149225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6506">
            <a:off x="4176713" y="3765550"/>
            <a:ext cx="14239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2071688" y="2414588"/>
            <a:ext cx="8543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Frogs, </a:t>
            </a:r>
            <a:r>
              <a:rPr lang="en-US" altLang="en-US" sz="2400" dirty="0" smtClean="0"/>
              <a:t>Dragonflies, </a:t>
            </a:r>
            <a:r>
              <a:rPr lang="en-US" altLang="en-US" sz="2400" dirty="0"/>
              <a:t>and Butterflies undergo a major transformation.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1282700" y="2894013"/>
            <a:ext cx="9828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/>
              <a:t>Every person has the ability to impact and change someone else!</a:t>
            </a:r>
          </a:p>
        </p:txBody>
      </p:sp>
      <p:pic>
        <p:nvPicPr>
          <p:cNvPr id="1946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681413"/>
            <a:ext cx="186213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22" y="3519637"/>
            <a:ext cx="3474355" cy="26057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7872413" y="6142038"/>
            <a:ext cx="3068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Tadpoles in a mountain stream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7409" b="17061"/>
          <a:stretch/>
        </p:blipFill>
        <p:spPr>
          <a:xfrm>
            <a:off x="2378075" y="4935538"/>
            <a:ext cx="1414463" cy="16875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3" t="63710" r="35348" b="20686"/>
          <a:stretch/>
        </p:blipFill>
        <p:spPr>
          <a:xfrm>
            <a:off x="4087548" y="5256319"/>
            <a:ext cx="1658220" cy="1493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Straight Arrow Connector 15"/>
          <p:cNvCxnSpPr/>
          <p:nvPr/>
        </p:nvCxnSpPr>
        <p:spPr>
          <a:xfrm>
            <a:off x="3278188" y="6326188"/>
            <a:ext cx="1392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28638" y="74613"/>
            <a:ext cx="10515600" cy="1325562"/>
          </a:xfrm>
        </p:spPr>
        <p:txBody>
          <a:bodyPr/>
          <a:lstStyle/>
          <a:p>
            <a:r>
              <a:rPr lang="en-US" altLang="en-US" smtClean="0"/>
              <a:t>Ojo – De –Dio (Eye of God)</a:t>
            </a:r>
          </a:p>
        </p:txBody>
      </p:sp>
      <p:pic>
        <p:nvPicPr>
          <p:cNvPr id="204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 b="4330"/>
          <a:stretch>
            <a:fillRect/>
          </a:stretch>
        </p:blipFill>
        <p:spPr>
          <a:xfrm>
            <a:off x="838200" y="1057275"/>
            <a:ext cx="3514725" cy="4164013"/>
          </a:xfrm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6012" r="23367" b="23581"/>
          <a:stretch>
            <a:fillRect/>
          </a:stretch>
        </p:blipFill>
        <p:spPr bwMode="auto">
          <a:xfrm>
            <a:off x="4575175" y="1101725"/>
            <a:ext cx="34210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4661" r="21828" b="6166"/>
          <a:stretch>
            <a:fillRect/>
          </a:stretch>
        </p:blipFill>
        <p:spPr bwMode="auto">
          <a:xfrm>
            <a:off x="8326438" y="395288"/>
            <a:ext cx="3497262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999038" y="4291013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“In God We Trust” </a:t>
            </a:r>
          </a:p>
        </p:txBody>
      </p:sp>
      <p:pic>
        <p:nvPicPr>
          <p:cNvPr id="2048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268913"/>
            <a:ext cx="14954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5221288"/>
            <a:ext cx="153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5072063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289550"/>
            <a:ext cx="138747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122863"/>
            <a:ext cx="17049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4967288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angle 14"/>
          <p:cNvSpPr>
            <a:spLocks noChangeArrowheads="1"/>
          </p:cNvSpPr>
          <p:nvPr/>
        </p:nvSpPr>
        <p:spPr bwMode="auto">
          <a:xfrm>
            <a:off x="4727575" y="4752975"/>
            <a:ext cx="315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Money, Counting and  Numbers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 dirty="0" err="1" smtClean="0"/>
              <a:t>Guangya</a:t>
            </a:r>
            <a:r>
              <a:rPr lang="en-US" altLang="en-US" sz="6000" dirty="0" smtClean="0"/>
              <a:t> School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Dujiangyan</a:t>
            </a:r>
            <a:r>
              <a:rPr lang="en-US" altLang="en-US" dirty="0" smtClean="0"/>
              <a:t>, Sichuan, China</a:t>
            </a:r>
          </a:p>
        </p:txBody>
      </p:sp>
      <p:pic>
        <p:nvPicPr>
          <p:cNvPr id="30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" b="46828"/>
          <a:stretch>
            <a:fillRect/>
          </a:stretch>
        </p:blipFill>
        <p:spPr>
          <a:xfrm>
            <a:off x="509589" y="1756309"/>
            <a:ext cx="10918825" cy="3756025"/>
          </a:xfrm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09589" y="5476875"/>
            <a:ext cx="11220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hlinkClick r:id="rId3"/>
              </a:rPr>
              <a:t>http://</a:t>
            </a:r>
            <a:r>
              <a:rPr lang="en-US" altLang="en-US" sz="2000" dirty="0">
                <a:hlinkClick r:id="rId3"/>
              </a:rPr>
              <a:t>www.escapefromamerica.com/2010/06/working-overseas-in-china-guangya-international-school</a:t>
            </a:r>
            <a:r>
              <a:rPr lang="en-US" altLang="en-US" dirty="0">
                <a:hlinkClick r:id="rId3"/>
              </a:rPr>
              <a:t>/</a:t>
            </a:r>
            <a:endParaRPr lang="en-US" altLang="en-US" dirty="0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384675" y="5919788"/>
            <a:ext cx="375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Article about the history of the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pPr algn="ctr"/>
            <a:r>
              <a:rPr lang="en-US" altLang="en-US" smtClean="0"/>
              <a:t>Pinwheels for Peace</a:t>
            </a:r>
          </a:p>
        </p:txBody>
      </p:sp>
      <p:pic>
        <p:nvPicPr>
          <p:cNvPr id="215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5609" r="6631" b="13414"/>
          <a:stretch>
            <a:fillRect/>
          </a:stretch>
        </p:blipFill>
        <p:spPr>
          <a:xfrm>
            <a:off x="334963" y="1139825"/>
            <a:ext cx="3022600" cy="4189413"/>
          </a:xfrm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" b="31561"/>
          <a:stretch>
            <a:fillRect/>
          </a:stretch>
        </p:blipFill>
        <p:spPr bwMode="auto">
          <a:xfrm>
            <a:off x="3810000" y="1139825"/>
            <a:ext cx="8047038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2219325" y="5422900"/>
            <a:ext cx="798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You cannot see the wind – you can only see the wind in action.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566988" y="5913438"/>
            <a:ext cx="728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You cannot see “love” – you can only see “love” in action.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Many “FACES” of Love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20099" r="1443" b="30746"/>
          <a:stretch>
            <a:fillRect/>
          </a:stretch>
        </p:blipFill>
        <p:spPr bwMode="auto">
          <a:xfrm>
            <a:off x="573088" y="1365250"/>
            <a:ext cx="1130458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51038" y="0"/>
            <a:ext cx="7928942" cy="1325563"/>
          </a:xfrm>
        </p:spPr>
        <p:txBody>
          <a:bodyPr/>
          <a:lstStyle/>
          <a:p>
            <a:r>
              <a:rPr lang="en-US" altLang="en-US" dirty="0" smtClean="0"/>
              <a:t>The “Uniqueness” of your name!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0970" y="1129991"/>
            <a:ext cx="6991350" cy="52435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“Puzzle” Activity </a:t>
            </a:r>
            <a:br>
              <a:rPr lang="en-US" altLang="en-US" smtClean="0"/>
            </a:br>
            <a:r>
              <a:rPr lang="en-US" altLang="en-US" smtClean="0"/>
              <a:t>	– How do we all fit together?</a:t>
            </a:r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r="10373" b="11166"/>
          <a:stretch>
            <a:fillRect/>
          </a:stretch>
        </p:blipFill>
        <p:spPr>
          <a:xfrm>
            <a:off x="4733925" y="1665288"/>
            <a:ext cx="6470650" cy="4878387"/>
          </a:xfrm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327025" y="1966913"/>
            <a:ext cx="417671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In this activity, students write information about themselves on pieces of a puzzle.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pieces are assembled and  the interaction is created.</a:t>
            </a:r>
          </a:p>
          <a:p>
            <a:endParaRPr lang="en-US" altLang="en-US" sz="2400" dirty="0"/>
          </a:p>
          <a:p>
            <a:r>
              <a:rPr lang="en-US" altLang="en-US" sz="2400" dirty="0"/>
              <a:t>Another project is the “Name Quilt” or “woven tapestry”  but time was limited and all the activities could not be done!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Guangya Program is a “Teach the Teacher” project, but sometimes we have the opportunity to visit other schools and also teach children.</a:t>
            </a:r>
            <a:endParaRPr lang="en-US" dirty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20863"/>
            <a:ext cx="3813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820863"/>
            <a:ext cx="37782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r="23831" b="24976"/>
          <a:stretch>
            <a:fillRect/>
          </a:stretch>
        </p:blipFill>
        <p:spPr bwMode="auto">
          <a:xfrm>
            <a:off x="7662863" y="1820863"/>
            <a:ext cx="41703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r="3526"/>
          <a:stretch>
            <a:fillRect/>
          </a:stretch>
        </p:blipFill>
        <p:spPr bwMode="auto">
          <a:xfrm>
            <a:off x="7842250" y="4191000"/>
            <a:ext cx="39909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7588" cy="1325563"/>
          </a:xfrm>
        </p:spPr>
        <p:txBody>
          <a:bodyPr/>
          <a:lstStyle/>
          <a:p>
            <a:r>
              <a:rPr lang="en-US" altLang="en-US" smtClean="0"/>
              <a:t>HOW WILL YOU  Be a part of the 2017 Project!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266825" y="1284288"/>
            <a:ext cx="1539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/>
              <a:t>GO!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036763" y="2116138"/>
            <a:ext cx="5743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/>
              <a:t>GIVE (Support others )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3119438" y="2965450"/>
            <a:ext cx="5743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/>
              <a:t>SHARE (Tell others)</a:t>
            </a:r>
          </a:p>
        </p:txBody>
      </p:sp>
      <p:pic>
        <p:nvPicPr>
          <p:cNvPr id="2663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3797300"/>
            <a:ext cx="39417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3746500" y="6235700"/>
            <a:ext cx="4491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TEEI.org  or NOLAN@TEEI.org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2016 Program Participants from Xuanhan  </a:t>
            </a:r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3" y="1376363"/>
            <a:ext cx="11445875" cy="46323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80639" y="186707"/>
            <a:ext cx="10515600" cy="593880"/>
          </a:xfrm>
        </p:spPr>
        <p:txBody>
          <a:bodyPr/>
          <a:lstStyle/>
          <a:p>
            <a:r>
              <a:rPr lang="en-US" altLang="en-US" u="sng" dirty="0" smtClean="0"/>
              <a:t>Purpose: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6" y="780586"/>
            <a:ext cx="10982092" cy="5139201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A two week immersion program exploring: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Cross cultural similarities and differences between America and China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Integration of art, music, </a:t>
            </a:r>
            <a:r>
              <a:rPr lang="en-US" sz="2800" dirty="0" smtClean="0"/>
              <a:t>games, </a:t>
            </a:r>
            <a:r>
              <a:rPr lang="en-US" sz="2800" dirty="0" smtClean="0"/>
              <a:t>and video into educational instruction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Exploration of American culture and language through “Movie” nights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/>
              <a:t>“The Ultimate Gift” and “Gifted Hands”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Improvement in vocabulary, </a:t>
            </a:r>
            <a:r>
              <a:rPr lang="en-US" sz="2800" dirty="0" smtClean="0"/>
              <a:t>grammar, </a:t>
            </a:r>
            <a:r>
              <a:rPr lang="en-US" sz="2800" dirty="0" smtClean="0"/>
              <a:t>and pronunciation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Experimentation and practice with various teaching methods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Enrichment activities 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Team </a:t>
            </a:r>
            <a:r>
              <a:rPr lang="en-US" sz="2400" dirty="0" smtClean="0"/>
              <a:t>building, </a:t>
            </a:r>
            <a:r>
              <a:rPr lang="en-US" sz="2400" dirty="0"/>
              <a:t>Art, Guitar, </a:t>
            </a:r>
            <a:r>
              <a:rPr lang="en-US" sz="2400" dirty="0" smtClean="0"/>
              <a:t>Dance</a:t>
            </a:r>
            <a:endParaRPr lang="en-US" sz="2400" dirty="0"/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2008 Earthquake Memorial Museum </a:t>
            </a:r>
            <a:endParaRPr lang="en-US" sz="2400" dirty="0"/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Panda Breeding Research Center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Historic </a:t>
            </a:r>
            <a:r>
              <a:rPr lang="en-US" sz="2400" dirty="0" smtClean="0"/>
              <a:t>Dujiangyan water project</a:t>
            </a:r>
            <a:endParaRPr lang="en-US" sz="2400" dirty="0"/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Qingcheng Mountain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800" dirty="0" smtClean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2715632" y="6159616"/>
            <a:ext cx="695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/>
              <a:t>So much to do and so little time!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Sharing, Playing, Exploring, Learning, Loving</a:t>
            </a:r>
          </a:p>
        </p:txBody>
      </p:sp>
      <p:pic>
        <p:nvPicPr>
          <p:cNvPr id="614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862138"/>
            <a:ext cx="444023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862138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8767" r="626" b="32599"/>
          <a:stretch>
            <a:fillRect/>
          </a:stretch>
        </p:blipFill>
        <p:spPr bwMode="auto">
          <a:xfrm>
            <a:off x="487363" y="4756150"/>
            <a:ext cx="57261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50" y="1862138"/>
            <a:ext cx="26971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1862138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t="9312" r="17113" b="28638"/>
          <a:stretch>
            <a:fillRect/>
          </a:stretch>
        </p:blipFill>
        <p:spPr bwMode="auto">
          <a:xfrm>
            <a:off x="6213475" y="4764088"/>
            <a:ext cx="3225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8" b="35126"/>
          <a:stretch>
            <a:fillRect/>
          </a:stretch>
        </p:blipFill>
        <p:spPr bwMode="auto">
          <a:xfrm>
            <a:off x="9439275" y="4764088"/>
            <a:ext cx="25860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44463"/>
            <a:ext cx="2173287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153988"/>
            <a:ext cx="6211887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3" y="3762375"/>
            <a:ext cx="204152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53988"/>
            <a:ext cx="323056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417888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19104" r="15425" b="32936"/>
          <a:stretch>
            <a:fillRect/>
          </a:stretch>
        </p:blipFill>
        <p:spPr bwMode="auto">
          <a:xfrm>
            <a:off x="4148138" y="3762375"/>
            <a:ext cx="55022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7463" b="27263"/>
          <a:stretch>
            <a:fillRect/>
          </a:stretch>
        </p:blipFill>
        <p:spPr bwMode="auto">
          <a:xfrm>
            <a:off x="219075" y="109538"/>
            <a:ext cx="26606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563563"/>
            <a:ext cx="35814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12738"/>
            <a:ext cx="3813175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4073525"/>
            <a:ext cx="3757612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248150"/>
            <a:ext cx="33940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184650"/>
            <a:ext cx="34591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1"/>
          <a:stretch>
            <a:fillRect/>
          </a:stretch>
        </p:blipFill>
        <p:spPr bwMode="auto">
          <a:xfrm>
            <a:off x="7534275" y="211138"/>
            <a:ext cx="4503738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11138"/>
            <a:ext cx="3368675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8" b="28819"/>
          <a:stretch>
            <a:fillRect/>
          </a:stretch>
        </p:blipFill>
        <p:spPr bwMode="auto">
          <a:xfrm>
            <a:off x="7200900" y="4003675"/>
            <a:ext cx="4837113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11138"/>
            <a:ext cx="40703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003675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12611" r="4805" b="37389"/>
          <a:stretch>
            <a:fillRect/>
          </a:stretch>
        </p:blipFill>
        <p:spPr bwMode="auto">
          <a:xfrm>
            <a:off x="95250" y="3263900"/>
            <a:ext cx="40703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55588"/>
            <a:ext cx="30337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190875"/>
            <a:ext cx="26511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r="5069" b="9653"/>
          <a:stretch>
            <a:fillRect/>
          </a:stretch>
        </p:blipFill>
        <p:spPr bwMode="auto">
          <a:xfrm>
            <a:off x="3214688" y="252413"/>
            <a:ext cx="42100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06388"/>
            <a:ext cx="4903787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0" y="3063875"/>
            <a:ext cx="2667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984625"/>
            <a:ext cx="35115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388"/>
            <a:ext cx="3384550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443</Words>
  <Application>Microsoft Office PowerPoint</Application>
  <PresentationFormat>Widescreen</PresentationFormat>
  <Paragraphs>58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Arial</vt:lpstr>
      <vt:lpstr>Calibri Light</vt:lpstr>
      <vt:lpstr>Wingdings</vt:lpstr>
      <vt:lpstr>Office Theme</vt:lpstr>
      <vt:lpstr>PowerPoint Presentation</vt:lpstr>
      <vt:lpstr>Guangya School Dujiangyan, Sichuan, China</vt:lpstr>
      <vt:lpstr>2016 Program Participants from Xuanhan  </vt:lpstr>
      <vt:lpstr>Purpose:</vt:lpstr>
      <vt:lpstr>Sharing, Playing, Exploring, Learning, Loving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Everyone is Unique and Different!</vt:lpstr>
      <vt:lpstr>F.R.O.G.S.  (“Change Lesson”)</vt:lpstr>
      <vt:lpstr>Ojo – De –Dio (Eye of God)</vt:lpstr>
      <vt:lpstr>Pinwheels for Peace</vt:lpstr>
      <vt:lpstr>The Many “FACES” of Love</vt:lpstr>
      <vt:lpstr>The “Uniqueness” of your name!</vt:lpstr>
      <vt:lpstr>The “Puzzle” Activity   – How do we all fit together?</vt:lpstr>
      <vt:lpstr>The Guangya Program is a “Teach the Teacher” project, but sometimes we have the opportunity to visit other schools and also teach children.</vt:lpstr>
      <vt:lpstr>HOW WILL YOU  Be a part of the 2017 Project!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HomeBase</dc:creator>
  <cp:lastModifiedBy>Jodi</cp:lastModifiedBy>
  <cp:revision>21</cp:revision>
  <dcterms:created xsi:type="dcterms:W3CDTF">2016-08-08T11:47:32Z</dcterms:created>
  <dcterms:modified xsi:type="dcterms:W3CDTF">2023-06-24T15:11:22Z</dcterms:modified>
</cp:coreProperties>
</file>