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1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2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2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5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01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6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2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7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9FC87-B18A-45AE-80D2-90CB19E69AC1}" type="datetimeFigureOut">
              <a:rPr lang="en-US" smtClean="0"/>
              <a:t>6/19/2019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5435C-4FC9-4E79-9394-1186D102D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5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Woven Heart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clrChange>
              <a:clrFrom>
                <a:srgbClr val="FADAB1"/>
              </a:clrFrom>
              <a:clrTo>
                <a:srgbClr val="FADAB1">
                  <a:alpha val="0"/>
                </a:srgbClr>
              </a:clrTo>
            </a:clrChange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4343400" cy="44113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28071" y="1789472"/>
            <a:ext cx="263012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WOVEN HEART is a very interesting project.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weaving process can be a little tricky and takes some nimble fingers – but the result is worth the effort.</a:t>
            </a:r>
          </a:p>
        </p:txBody>
      </p:sp>
    </p:spTree>
    <p:extLst>
      <p:ext uri="{BB962C8B-B14F-4D97-AF65-F5344CB8AC3E}">
        <p14:creationId xmlns:p14="http://schemas.microsoft.com/office/powerpoint/2010/main" val="117719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2 </a:t>
            </a:r>
            <a:r>
              <a:rPr lang="en-US" dirty="0"/>
              <a:t>colors of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Scissors</a:t>
            </a:r>
          </a:p>
          <a:p>
            <a:r>
              <a:rPr lang="en-US" dirty="0" smtClean="0"/>
              <a:t>Ruler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524000"/>
            <a:ext cx="2862262" cy="193537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3916571"/>
            <a:ext cx="723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1) </a:t>
            </a:r>
            <a:r>
              <a:rPr lang="en-US" sz="2800" dirty="0"/>
              <a:t>Select two colors of </a:t>
            </a:r>
            <a:r>
              <a:rPr lang="en-US" sz="2800" dirty="0" smtClean="0"/>
              <a:t>paper </a:t>
            </a:r>
            <a:r>
              <a:rPr lang="en-US" sz="2800" smtClean="0"/>
              <a:t>for your HEART.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dirty="0"/>
              <a:t>2) Fold the paper “Hamburger” style mid-way across the short side of the paper. </a:t>
            </a:r>
          </a:p>
        </p:txBody>
      </p:sp>
    </p:spTree>
    <p:extLst>
      <p:ext uri="{BB962C8B-B14F-4D97-AF65-F5344CB8AC3E}">
        <p14:creationId xmlns:p14="http://schemas.microsoft.com/office/powerpoint/2010/main" val="393707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1"/>
            <a:ext cx="8229600" cy="2286000"/>
          </a:xfrm>
        </p:spPr>
        <p:txBody>
          <a:bodyPr/>
          <a:lstStyle/>
          <a:p>
            <a:r>
              <a:rPr lang="en-US" dirty="0"/>
              <a:t>3) You can make the heart “Big” or “Small” but you need to find a size that is proportional and works: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/>
              <a:t>A good size is 8 cm wide x 13 cm long.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537" b="59375"/>
          <a:stretch/>
        </p:blipFill>
        <p:spPr>
          <a:xfrm>
            <a:off x="1524000" y="3505200"/>
            <a:ext cx="2286000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5849" y="6044069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72440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 cm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355068"/>
            <a:ext cx="196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 cm “Cut To  Line”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67981" y="5133061"/>
            <a:ext cx="2279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 is at the BOTTOM</a:t>
            </a:r>
          </a:p>
          <a:p>
            <a:r>
              <a:rPr lang="en-US" dirty="0" smtClean="0"/>
              <a:t>OPEN at the 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8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2" r="71189" b="58280"/>
          <a:stretch/>
        </p:blipFill>
        <p:spPr>
          <a:xfrm>
            <a:off x="838200" y="1396229"/>
            <a:ext cx="2541638" cy="33552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53232" y="16002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4) Cut the “rounded” top starting at </a:t>
            </a:r>
            <a:r>
              <a:rPr lang="en-US" sz="2800" dirty="0" smtClean="0"/>
              <a:t>9 </a:t>
            </a:r>
            <a:r>
              <a:rPr lang="en-US" sz="2800" dirty="0"/>
              <a:t>cm from the bottom of the fold. </a:t>
            </a:r>
            <a:endParaRPr lang="en-US" sz="2800" dirty="0" smtClean="0"/>
          </a:p>
          <a:p>
            <a:endParaRPr lang="en-US" sz="2800" i="1" dirty="0"/>
          </a:p>
          <a:p>
            <a:r>
              <a:rPr lang="en-US" sz="2800" i="1" dirty="0" smtClean="0"/>
              <a:t>The </a:t>
            </a:r>
            <a:r>
              <a:rPr lang="en-US" sz="2800" i="1" dirty="0"/>
              <a:t>“OPEN” edge is the top of the circle.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86232" y="459631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799" y="275486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225373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 cm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01918" y="2458065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0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4" t="1436" r="55507" b="56844"/>
          <a:stretch/>
        </p:blipFill>
        <p:spPr>
          <a:xfrm>
            <a:off x="941512" y="1640872"/>
            <a:ext cx="2541638" cy="33552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05200" y="1354485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5) This picture shows </a:t>
            </a:r>
            <a:r>
              <a:rPr lang="en-US" sz="2800" dirty="0" smtClean="0"/>
              <a:t>1 cut </a:t>
            </a:r>
            <a:r>
              <a:rPr lang="en-US" sz="2800" dirty="0"/>
              <a:t>to learn the process of weaving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i="1" dirty="0" smtClean="0"/>
              <a:t>The </a:t>
            </a:r>
            <a:r>
              <a:rPr lang="en-US" sz="2800" i="1" dirty="0"/>
              <a:t>more cuts, the more complicated the weaving process.  </a:t>
            </a:r>
            <a:endParaRPr lang="en-US" sz="2800" i="1" dirty="0" smtClean="0"/>
          </a:p>
          <a:p>
            <a:endParaRPr lang="en-US" sz="2800" i="1" dirty="0"/>
          </a:p>
          <a:p>
            <a:r>
              <a:rPr lang="en-US" sz="2800" dirty="0" smtClean="0"/>
              <a:t>The </a:t>
            </a:r>
            <a:r>
              <a:rPr lang="en-US" sz="2800" dirty="0"/>
              <a:t>size of the strips should be equal for a symmetric design (but not required).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6232" y="459631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799" y="275486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01918" y="2458065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9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37" t="2921" r="22311" b="57412"/>
          <a:stretch/>
        </p:blipFill>
        <p:spPr>
          <a:xfrm>
            <a:off x="1304740" y="644373"/>
            <a:ext cx="6355080" cy="31902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Weave</a:t>
            </a:r>
            <a:endParaRPr lang="en-US" dirty="0"/>
          </a:p>
        </p:txBody>
      </p:sp>
      <p:pic>
        <p:nvPicPr>
          <p:cNvPr id="5" name="Content Placeholder 3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23" t="2626" r="-2406" b="57707"/>
          <a:stretch/>
        </p:blipFill>
        <p:spPr>
          <a:xfrm>
            <a:off x="2209800" y="3810000"/>
            <a:ext cx="4544961" cy="27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1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US" dirty="0"/>
              <a:t>6) When cutting the “strips”, you want to go up a little further up than the </a:t>
            </a:r>
            <a:r>
              <a:rPr lang="en-US" dirty="0" smtClean="0"/>
              <a:t>“Cut to Line</a:t>
            </a:r>
            <a:r>
              <a:rPr lang="en-US" b="1" dirty="0" smtClean="0"/>
              <a:t>”. </a:t>
            </a:r>
            <a:endParaRPr lang="en-US" dirty="0"/>
          </a:p>
          <a:p>
            <a:r>
              <a:rPr lang="en-US" b="1" dirty="0"/>
              <a:t>If you don’t cut the strips far enough</a:t>
            </a:r>
            <a:r>
              <a:rPr lang="en-US" b="1" dirty="0" smtClean="0"/>
              <a:t>, you </a:t>
            </a:r>
            <a:r>
              <a:rPr lang="en-US" b="1" dirty="0"/>
              <a:t>won’t be able to weave the pieces together nicely!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285"/>
          <a:stretch/>
        </p:blipFill>
        <p:spPr>
          <a:xfrm>
            <a:off x="228600" y="3962400"/>
            <a:ext cx="4343400" cy="18288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4579374" y="3962400"/>
            <a:ext cx="4343400" cy="18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248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Woven Heart</vt:lpstr>
      <vt:lpstr>Supplies</vt:lpstr>
      <vt:lpstr>Steps</vt:lpstr>
      <vt:lpstr>Steps</vt:lpstr>
      <vt:lpstr>Steps</vt:lpstr>
      <vt:lpstr>Weave</vt:lpstr>
      <vt:lpstr>More Cuts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Woven Heart</dc:title>
  <dc:creator>HomeBase</dc:creator>
  <cp:lastModifiedBy>Nolan Tomboulian</cp:lastModifiedBy>
  <cp:revision>4</cp:revision>
  <dcterms:created xsi:type="dcterms:W3CDTF">2016-02-15T23:17:42Z</dcterms:created>
  <dcterms:modified xsi:type="dcterms:W3CDTF">2019-06-19T14:25:41Z</dcterms:modified>
</cp:coreProperties>
</file>