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9" r:id="rId2"/>
    <p:sldId id="378" r:id="rId3"/>
    <p:sldId id="377" r:id="rId4"/>
    <p:sldId id="344" r:id="rId5"/>
    <p:sldId id="345" r:id="rId6"/>
    <p:sldId id="375" r:id="rId7"/>
    <p:sldId id="376" r:id="rId8"/>
    <p:sldId id="374" r:id="rId9"/>
    <p:sldId id="370" r:id="rId10"/>
    <p:sldId id="372" r:id="rId11"/>
    <p:sldId id="371" r:id="rId12"/>
    <p:sldId id="373" r:id="rId13"/>
    <p:sldId id="364" r:id="rId14"/>
    <p:sldId id="363" r:id="rId15"/>
    <p:sldId id="365" r:id="rId16"/>
    <p:sldId id="366" r:id="rId17"/>
    <p:sldId id="362" r:id="rId18"/>
    <p:sldId id="367" r:id="rId19"/>
    <p:sldId id="368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290" r:id="rId54"/>
    <p:sldId id="291" r:id="rId55"/>
    <p:sldId id="292" r:id="rId56"/>
    <p:sldId id="293" r:id="rId57"/>
    <p:sldId id="294" r:id="rId58"/>
    <p:sldId id="295" r:id="rId59"/>
    <p:sldId id="296" r:id="rId60"/>
    <p:sldId id="297" r:id="rId61"/>
    <p:sldId id="298" r:id="rId62"/>
    <p:sldId id="299" r:id="rId63"/>
    <p:sldId id="300" r:id="rId64"/>
    <p:sldId id="301" r:id="rId65"/>
    <p:sldId id="302" r:id="rId66"/>
    <p:sldId id="303" r:id="rId67"/>
    <p:sldId id="304" r:id="rId68"/>
    <p:sldId id="305" r:id="rId69"/>
    <p:sldId id="306" r:id="rId70"/>
    <p:sldId id="307" r:id="rId71"/>
    <p:sldId id="308" r:id="rId72"/>
    <p:sldId id="309" r:id="rId73"/>
    <p:sldId id="310" r:id="rId74"/>
    <p:sldId id="311" r:id="rId75"/>
    <p:sldId id="312" r:id="rId76"/>
    <p:sldId id="313" r:id="rId77"/>
    <p:sldId id="314" r:id="rId78"/>
    <p:sldId id="315" r:id="rId79"/>
    <p:sldId id="316" r:id="rId80"/>
    <p:sldId id="317" r:id="rId81"/>
    <p:sldId id="318" r:id="rId82"/>
    <p:sldId id="319" r:id="rId83"/>
    <p:sldId id="320" r:id="rId84"/>
    <p:sldId id="321" r:id="rId85"/>
    <p:sldId id="322" r:id="rId86"/>
    <p:sldId id="323" r:id="rId87"/>
    <p:sldId id="324" r:id="rId88"/>
    <p:sldId id="325" r:id="rId89"/>
    <p:sldId id="327" r:id="rId90"/>
    <p:sldId id="328" r:id="rId91"/>
    <p:sldId id="329" r:id="rId92"/>
    <p:sldId id="330" r:id="rId93"/>
    <p:sldId id="331" r:id="rId94"/>
    <p:sldId id="332" r:id="rId95"/>
    <p:sldId id="333" r:id="rId96"/>
    <p:sldId id="334" r:id="rId97"/>
    <p:sldId id="335" r:id="rId98"/>
    <p:sldId id="336" r:id="rId99"/>
    <p:sldId id="343" r:id="rId100"/>
    <p:sldId id="337" r:id="rId101"/>
    <p:sldId id="338" r:id="rId102"/>
    <p:sldId id="339" r:id="rId103"/>
    <p:sldId id="340" r:id="rId104"/>
    <p:sldId id="341" r:id="rId105"/>
    <p:sldId id="342" r:id="rId106"/>
    <p:sldId id="346" r:id="rId107"/>
    <p:sldId id="347" r:id="rId108"/>
    <p:sldId id="348" r:id="rId109"/>
    <p:sldId id="349" r:id="rId110"/>
    <p:sldId id="350" r:id="rId111"/>
    <p:sldId id="351" r:id="rId112"/>
    <p:sldId id="352" r:id="rId113"/>
    <p:sldId id="353" r:id="rId114"/>
    <p:sldId id="354" r:id="rId115"/>
    <p:sldId id="355" r:id="rId116"/>
    <p:sldId id="356" r:id="rId117"/>
    <p:sldId id="357" r:id="rId118"/>
    <p:sldId id="358" r:id="rId119"/>
    <p:sldId id="359" r:id="rId120"/>
    <p:sldId id="360" r:id="rId121"/>
    <p:sldId id="361" r:id="rId12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165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D77D-345C-4034-9EA3-82F10FA41BCB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8CD7-EBFB-44E7-B228-846FA852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D77D-345C-4034-9EA3-82F10FA41BCB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8CD7-EBFB-44E7-B228-846FA852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8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D77D-345C-4034-9EA3-82F10FA41BCB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8CD7-EBFB-44E7-B228-846FA852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13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D77D-345C-4034-9EA3-82F10FA41BCB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8CD7-EBFB-44E7-B228-846FA852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46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D77D-345C-4034-9EA3-82F10FA41BCB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8CD7-EBFB-44E7-B228-846FA852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7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D77D-345C-4034-9EA3-82F10FA41BCB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8CD7-EBFB-44E7-B228-846FA852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74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D77D-345C-4034-9EA3-82F10FA41BCB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8CD7-EBFB-44E7-B228-846FA852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71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D77D-345C-4034-9EA3-82F10FA41BCB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8CD7-EBFB-44E7-B228-846FA852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00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D77D-345C-4034-9EA3-82F10FA41BCB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8CD7-EBFB-44E7-B228-846FA852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2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D77D-345C-4034-9EA3-82F10FA41BCB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8CD7-EBFB-44E7-B228-846FA852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2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D77D-345C-4034-9EA3-82F10FA41BCB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8CD7-EBFB-44E7-B228-846FA852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5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BD77D-345C-4034-9EA3-82F10FA41BCB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68CD7-EBFB-44E7-B228-846FA8523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76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35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1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9404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12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1073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12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482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12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88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10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25"/>
            <a:ext cx="9144000" cy="6837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786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10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25"/>
            <a:ext cx="9144000" cy="6837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205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10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82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6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25"/>
            <a:ext cx="9144000" cy="6837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9831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6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25"/>
            <a:ext cx="9144000" cy="6837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22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6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97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6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36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1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0383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6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291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5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373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5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0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5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098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5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801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5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083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4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08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4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9535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4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736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4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8598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1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306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3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89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3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580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3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3976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33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000"/>
          <a:stretch/>
        </p:blipFill>
        <p:spPr>
          <a:xfrm>
            <a:off x="762000" y="152400"/>
            <a:ext cx="7823333" cy="647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2646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2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082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2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6926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3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3303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2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5275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2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556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01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34" t="9999" r="4166" b="1250"/>
          <a:stretch/>
        </p:blipFill>
        <p:spPr>
          <a:xfrm>
            <a:off x="990600" y="228600"/>
            <a:ext cx="7391400" cy="64788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6250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52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2471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7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450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7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720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70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67" r="2500"/>
          <a:stretch/>
        </p:blipFill>
        <p:spPr>
          <a:xfrm>
            <a:off x="381000" y="381000"/>
            <a:ext cx="85344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725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6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1851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66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67"/>
          <a:stretch/>
        </p:blipFill>
        <p:spPr>
          <a:xfrm>
            <a:off x="2438400" y="0"/>
            <a:ext cx="6705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405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6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833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6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25"/>
            <a:ext cx="9144000" cy="6837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792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6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9433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5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998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0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56738" cy="68468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36146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5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188" y="0"/>
            <a:ext cx="512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5659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5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25"/>
            <a:ext cx="9144000" cy="6837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9618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5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25"/>
            <a:ext cx="9144000" cy="6837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479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5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29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4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105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42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20" b="31043"/>
          <a:stretch/>
        </p:blipFill>
        <p:spPr>
          <a:xfrm>
            <a:off x="0" y="838200"/>
            <a:ext cx="9144000" cy="388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8410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4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25"/>
            <a:ext cx="9144000" cy="6837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115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3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188" y="0"/>
            <a:ext cx="512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529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3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355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3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732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73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0" b="6250"/>
          <a:stretch/>
        </p:blipFill>
        <p:spPr>
          <a:xfrm>
            <a:off x="0" y="685800"/>
            <a:ext cx="9144000" cy="541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646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3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55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761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965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2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80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2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296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2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309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2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949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1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5170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40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30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32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0112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7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6248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31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073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31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738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31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359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31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21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31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0038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30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616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30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8358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30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85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30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0306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30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5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0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518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9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13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9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8107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9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645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9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537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8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7192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8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993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8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20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8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984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8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864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7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46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0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5406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7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1173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7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3070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1475"/>
            <a:ext cx="9144000" cy="6113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448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6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35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6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52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6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4249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6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039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6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301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5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25"/>
            <a:ext cx="9144000" cy="6837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60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5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9586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0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391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5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9358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5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872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5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8215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4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8051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4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4589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4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739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3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227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65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4644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23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970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01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16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16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512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15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37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15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2188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15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6036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15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004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15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088" y="0"/>
            <a:ext cx="6980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70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14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596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14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817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12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0741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10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905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>
        <p:randomBar dir="vert"/>
      </p:transition>
    </mc:Choice>
    <mc:Fallback>
      <p:transition advClick="0">
        <p:randomBar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On-screen Show (4:3)</PresentationFormat>
  <Paragraphs>0</Paragraphs>
  <Slides>121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HomeBase</dc:creator>
  <cp:lastModifiedBy>Jodi</cp:lastModifiedBy>
  <cp:revision>5</cp:revision>
  <dcterms:created xsi:type="dcterms:W3CDTF">2017-05-22T01:33:30Z</dcterms:created>
  <dcterms:modified xsi:type="dcterms:W3CDTF">2023-06-27T13:35:18Z</dcterms:modified>
</cp:coreProperties>
</file>